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2" r:id="rId6"/>
    <p:sldId id="259" r:id="rId7"/>
    <p:sldId id="260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1" r:id="rId16"/>
    <p:sldId id="272" r:id="rId17"/>
    <p:sldId id="273" r:id="rId18"/>
    <p:sldId id="270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2" autoAdjust="0"/>
  </p:normalViewPr>
  <p:slideViewPr>
    <p:cSldViewPr snapToGrid="0">
      <p:cViewPr>
        <p:scale>
          <a:sx n="98" d="100"/>
          <a:sy n="98" d="100"/>
        </p:scale>
        <p:origin x="7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60413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</dgm:pt>
    <dgm:pt modelId="{5D3F0ED0-2EB6-453D-BE4B-4BBCD898723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Dream</a:t>
          </a:r>
        </a:p>
      </dgm:t>
    </dgm:pt>
    <dgm:pt modelId="{D6F3F8CC-AE84-4149-B520-1874B1B79F46}" type="parTrans" cxnId="{DC7A4FA1-590E-402E-B3C9-432D9D9BC84E}">
      <dgm:prSet/>
      <dgm:spPr/>
      <dgm:t>
        <a:bodyPr/>
        <a:lstStyle/>
        <a:p>
          <a:endParaRPr lang="en-US"/>
        </a:p>
      </dgm:t>
    </dgm:pt>
    <dgm:pt modelId="{2E2BF50E-B394-4636-BF63-257039995E33}" type="sibTrans" cxnId="{DC7A4FA1-590E-402E-B3C9-432D9D9BC84E}">
      <dgm:prSet/>
      <dgm:spPr/>
      <dgm:t>
        <a:bodyPr/>
        <a:lstStyle/>
        <a:p>
          <a:endParaRPr lang="en-US"/>
        </a:p>
      </dgm:t>
    </dgm:pt>
    <dgm:pt modelId="{00C4C7D7-43FB-4C62-B653-0BAA02E1785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Design</a:t>
          </a:r>
        </a:p>
      </dgm:t>
    </dgm:pt>
    <dgm:pt modelId="{D3913AE7-4A70-4B94-8990-85FA8AA36E6B}" type="parTrans" cxnId="{6013628C-81BE-42D0-96B9-999F0382D570}">
      <dgm:prSet/>
      <dgm:spPr/>
      <dgm:t>
        <a:bodyPr/>
        <a:lstStyle/>
        <a:p>
          <a:endParaRPr lang="en-US"/>
        </a:p>
      </dgm:t>
    </dgm:pt>
    <dgm:pt modelId="{26407BAA-24CA-40B6-A34E-07DAAD20ECB5}" type="sibTrans" cxnId="{6013628C-81BE-42D0-96B9-999F0382D570}">
      <dgm:prSet/>
      <dgm:spPr/>
      <dgm:t>
        <a:bodyPr/>
        <a:lstStyle/>
        <a:p>
          <a:endParaRPr lang="en-US"/>
        </a:p>
      </dgm:t>
    </dgm:pt>
    <dgm:pt modelId="{BE3AF4B6-F5EC-44DF-9BDC-CB79D95FB3F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Build</a:t>
          </a:r>
        </a:p>
      </dgm:t>
    </dgm:pt>
    <dgm:pt modelId="{5DC69E6B-E902-4549-ACA2-C87487FCD048}" type="parTrans" cxnId="{8059B95D-5238-487F-9EF9-DC508342BA71}">
      <dgm:prSet/>
      <dgm:spPr/>
      <dgm:t>
        <a:bodyPr/>
        <a:lstStyle/>
        <a:p>
          <a:endParaRPr lang="en-US"/>
        </a:p>
      </dgm:t>
    </dgm:pt>
    <dgm:pt modelId="{3B148F1D-FDFC-4CDA-B894-16E41EDC0348}" type="sibTrans" cxnId="{8059B95D-5238-487F-9EF9-DC508342BA71}">
      <dgm:prSet/>
      <dgm:spPr/>
      <dgm:t>
        <a:bodyPr/>
        <a:lstStyle/>
        <a:p>
          <a:endParaRPr lang="en-US"/>
        </a:p>
      </dgm:t>
    </dgm:pt>
    <dgm:pt modelId="{8113D328-D741-4546-88EE-270C594CD2B6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913FCFA9-E236-460B-9323-77A748DA63FA}" type="pres">
      <dgm:prSet presAssocID="{5D3F0ED0-2EB6-453D-BE4B-4BBCD8987238}" presName="compNode" presStyleCnt="0"/>
      <dgm:spPr/>
    </dgm:pt>
    <dgm:pt modelId="{5CEC2045-19E5-4586-8A82-0ED5BA73E61C}" type="pres">
      <dgm:prSet presAssocID="{5D3F0ED0-2EB6-453D-BE4B-4BBCD8987238}" presName="iconBgRect" presStyleLbl="bgShp" presStyleIdx="0" presStyleCnt="3"/>
      <dgm:spPr/>
    </dgm:pt>
    <dgm:pt modelId="{AE752F1E-D28D-45DC-8754-597002C8C39B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917D6720-883B-4B00-981C-9A29F036F4D1}" type="pres">
      <dgm:prSet presAssocID="{5D3F0ED0-2EB6-453D-BE4B-4BBCD8987238}" presName="spaceRect" presStyleCnt="0"/>
      <dgm:spPr/>
    </dgm:pt>
    <dgm:pt modelId="{0B6BA5DE-E17F-4226-899C-67B474FE383C}" type="pres">
      <dgm:prSet presAssocID="{5D3F0ED0-2EB6-453D-BE4B-4BBCD8987238}" presName="textRect" presStyleLbl="revTx" presStyleIdx="0" presStyleCnt="3">
        <dgm:presLayoutVars>
          <dgm:chMax val="1"/>
          <dgm:chPref val="1"/>
        </dgm:presLayoutVars>
      </dgm:prSet>
      <dgm:spPr/>
    </dgm:pt>
    <dgm:pt modelId="{EE2788FC-712A-428D-8CA5-41AC46958FD3}" type="pres">
      <dgm:prSet presAssocID="{2E2BF50E-B394-4636-BF63-257039995E33}" presName="sibTrans" presStyleCnt="0"/>
      <dgm:spPr/>
    </dgm:pt>
    <dgm:pt modelId="{D6DBCA18-2696-4B56-A4FE-B5BD7EC6131C}" type="pres">
      <dgm:prSet presAssocID="{00C4C7D7-43FB-4C62-B653-0BAA02E17855}" presName="compNode" presStyleCnt="0"/>
      <dgm:spPr/>
    </dgm:pt>
    <dgm:pt modelId="{64207C47-3A14-45CE-AEBB-950AA7CB587D}" type="pres">
      <dgm:prSet presAssocID="{00C4C7D7-43FB-4C62-B653-0BAA02E17855}" presName="iconBgRect" presStyleLbl="bgShp" presStyleIdx="1" presStyleCnt="3"/>
      <dgm:spPr/>
    </dgm:pt>
    <dgm:pt modelId="{DD1D6C1E-CBFF-474F-8D9C-E7009CFCAC74}" type="pres">
      <dgm:prSet presAssocID="{00C4C7D7-43FB-4C62-B653-0BAA02E178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DABE61C-80C0-4F1C-8D92-6CBC4FD7D160}" type="pres">
      <dgm:prSet presAssocID="{00C4C7D7-43FB-4C62-B653-0BAA02E17855}" presName="spaceRect" presStyleCnt="0"/>
      <dgm:spPr/>
    </dgm:pt>
    <dgm:pt modelId="{9A6D43D9-B46C-4A8E-8FA0-7728BC4D62CD}" type="pres">
      <dgm:prSet presAssocID="{00C4C7D7-43FB-4C62-B653-0BAA02E17855}" presName="textRect" presStyleLbl="revTx" presStyleIdx="1" presStyleCnt="3">
        <dgm:presLayoutVars>
          <dgm:chMax val="1"/>
          <dgm:chPref val="1"/>
        </dgm:presLayoutVars>
      </dgm:prSet>
      <dgm:spPr/>
    </dgm:pt>
    <dgm:pt modelId="{3E7BD38E-9180-4737-B221-F6C5581EC0AC}" type="pres">
      <dgm:prSet presAssocID="{26407BAA-24CA-40B6-A34E-07DAAD20ECB5}" presName="sibTrans" presStyleCnt="0"/>
      <dgm:spPr/>
    </dgm:pt>
    <dgm:pt modelId="{63F93E96-1801-4AD9-B896-6FF6EE228279}" type="pres">
      <dgm:prSet presAssocID="{BE3AF4B6-F5EC-44DF-9BDC-CB79D95FB3F4}" presName="compNode" presStyleCnt="0"/>
      <dgm:spPr/>
    </dgm:pt>
    <dgm:pt modelId="{41A1C510-2DCF-44FA-87F3-8423FF19B3AE}" type="pres">
      <dgm:prSet presAssocID="{BE3AF4B6-F5EC-44DF-9BDC-CB79D95FB3F4}" presName="iconBgRect" presStyleLbl="bgShp" presStyleIdx="2" presStyleCnt="3"/>
      <dgm:spPr/>
    </dgm:pt>
    <dgm:pt modelId="{E15247F8-AB47-4E92-BDC5-412B72189390}" type="pres">
      <dgm:prSet presAssocID="{BE3AF4B6-F5EC-44DF-9BDC-CB79D95F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921A4A6-2E31-4E00-87B8-F9FF92E32385}" type="pres">
      <dgm:prSet presAssocID="{BE3AF4B6-F5EC-44DF-9BDC-CB79D95FB3F4}" presName="spaceRect" presStyleCnt="0"/>
      <dgm:spPr/>
    </dgm:pt>
    <dgm:pt modelId="{C0AFD7ED-7EA4-4F7B-9F57-8E3622F21CDA}" type="pres">
      <dgm:prSet presAssocID="{BE3AF4B6-F5EC-44DF-9BDC-CB79D95FB3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0ACC338-D34E-44DB-B0C0-C03DE22E9A8B}" type="presOf" srcId="{D75A9632-4EB0-4862-92FF-00CF01BE2205}" destId="{8113D328-D741-4546-88EE-270C594CD2B6}" srcOrd="0" destOrd="0" presId="urn:microsoft.com/office/officeart/2018/5/layout/IconCircleLabel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4021B1CA-1CAA-490C-847E-7F8BC81ED16E}" type="presOf" srcId="{5D3F0ED0-2EB6-453D-BE4B-4BBCD8987238}" destId="{0B6BA5DE-E17F-4226-899C-67B474FE383C}" srcOrd="0" destOrd="0" presId="urn:microsoft.com/office/officeart/2018/5/layout/IconCircleLabelList"/>
    <dgm:cxn modelId="{BADB28D8-F92E-4EEE-BCC3-74945763BCFD}" type="presOf" srcId="{BE3AF4B6-F5EC-44DF-9BDC-CB79D95FB3F4}" destId="{C0AFD7ED-7EA4-4F7B-9F57-8E3622F21CDA}" srcOrd="0" destOrd="0" presId="urn:microsoft.com/office/officeart/2018/5/layout/IconCircleLabelList"/>
    <dgm:cxn modelId="{66708CE2-9EFF-43B2-BC5C-8CB49923FB20}" type="presOf" srcId="{00C4C7D7-43FB-4C62-B653-0BAA02E17855}" destId="{9A6D43D9-B46C-4A8E-8FA0-7728BC4D62CD}" srcOrd="0" destOrd="0" presId="urn:microsoft.com/office/officeart/2018/5/layout/IconCircleLabelList"/>
    <dgm:cxn modelId="{7CF129E7-6629-483E-B315-D03090FF6F31}" type="presParOf" srcId="{8113D328-D741-4546-88EE-270C594CD2B6}" destId="{913FCFA9-E236-460B-9323-77A748DA63FA}" srcOrd="0" destOrd="0" presId="urn:microsoft.com/office/officeart/2018/5/layout/IconCircleLabelList"/>
    <dgm:cxn modelId="{C893487F-8A41-441B-85D1-10B59AC7EFC2}" type="presParOf" srcId="{913FCFA9-E236-460B-9323-77A748DA63FA}" destId="{5CEC2045-19E5-4586-8A82-0ED5BA73E61C}" srcOrd="0" destOrd="0" presId="urn:microsoft.com/office/officeart/2018/5/layout/IconCircleLabelList"/>
    <dgm:cxn modelId="{9493DB11-8AC7-4994-8180-FEA32682E8A6}" type="presParOf" srcId="{913FCFA9-E236-460B-9323-77A748DA63FA}" destId="{AE752F1E-D28D-45DC-8754-597002C8C39B}" srcOrd="1" destOrd="0" presId="urn:microsoft.com/office/officeart/2018/5/layout/IconCircleLabelList"/>
    <dgm:cxn modelId="{C0B78EF1-BA5C-48D6-B7A8-0E419C5B83BB}" type="presParOf" srcId="{913FCFA9-E236-460B-9323-77A748DA63FA}" destId="{917D6720-883B-4B00-981C-9A29F036F4D1}" srcOrd="2" destOrd="0" presId="urn:microsoft.com/office/officeart/2018/5/layout/IconCircleLabelList"/>
    <dgm:cxn modelId="{95400945-5457-4F8D-B27B-8DAA221B8F76}" type="presParOf" srcId="{913FCFA9-E236-460B-9323-77A748DA63FA}" destId="{0B6BA5DE-E17F-4226-899C-67B474FE383C}" srcOrd="3" destOrd="0" presId="urn:microsoft.com/office/officeart/2018/5/layout/IconCircleLabelList"/>
    <dgm:cxn modelId="{2583B2E9-F83F-40E4-8125-FA35D7F89EBF}" type="presParOf" srcId="{8113D328-D741-4546-88EE-270C594CD2B6}" destId="{EE2788FC-712A-428D-8CA5-41AC46958FD3}" srcOrd="1" destOrd="0" presId="urn:microsoft.com/office/officeart/2018/5/layout/IconCircleLabelList"/>
    <dgm:cxn modelId="{A82C2822-6BC3-4221-9423-13255F3103ED}" type="presParOf" srcId="{8113D328-D741-4546-88EE-270C594CD2B6}" destId="{D6DBCA18-2696-4B56-A4FE-B5BD7EC6131C}" srcOrd="2" destOrd="0" presId="urn:microsoft.com/office/officeart/2018/5/layout/IconCircleLabelList"/>
    <dgm:cxn modelId="{986C60FF-8C76-4BF1-A3EA-2F6CF6D6DD27}" type="presParOf" srcId="{D6DBCA18-2696-4B56-A4FE-B5BD7EC6131C}" destId="{64207C47-3A14-45CE-AEBB-950AA7CB587D}" srcOrd="0" destOrd="0" presId="urn:microsoft.com/office/officeart/2018/5/layout/IconCircleLabelList"/>
    <dgm:cxn modelId="{16F34F05-D9BE-41AB-9B85-84F22C102E50}" type="presParOf" srcId="{D6DBCA18-2696-4B56-A4FE-B5BD7EC6131C}" destId="{DD1D6C1E-CBFF-474F-8D9C-E7009CFCAC74}" srcOrd="1" destOrd="0" presId="urn:microsoft.com/office/officeart/2018/5/layout/IconCircleLabelList"/>
    <dgm:cxn modelId="{FA4A0BFF-0F81-4ABF-A81E-0360A70CEEC2}" type="presParOf" srcId="{D6DBCA18-2696-4B56-A4FE-B5BD7EC6131C}" destId="{BDABE61C-80C0-4F1C-8D92-6CBC4FD7D160}" srcOrd="2" destOrd="0" presId="urn:microsoft.com/office/officeart/2018/5/layout/IconCircleLabelList"/>
    <dgm:cxn modelId="{BC5B2FC4-BD89-4A19-9550-6C188CBC13C2}" type="presParOf" srcId="{D6DBCA18-2696-4B56-A4FE-B5BD7EC6131C}" destId="{9A6D43D9-B46C-4A8E-8FA0-7728BC4D62CD}" srcOrd="3" destOrd="0" presId="urn:microsoft.com/office/officeart/2018/5/layout/IconCircleLabelList"/>
    <dgm:cxn modelId="{B6BDF174-470E-4421-8692-4400B1289ADC}" type="presParOf" srcId="{8113D328-D741-4546-88EE-270C594CD2B6}" destId="{3E7BD38E-9180-4737-B221-F6C5581EC0AC}" srcOrd="3" destOrd="0" presId="urn:microsoft.com/office/officeart/2018/5/layout/IconCircleLabelList"/>
    <dgm:cxn modelId="{2976A194-191F-4B16-99FF-652EAED42E5E}" type="presParOf" srcId="{8113D328-D741-4546-88EE-270C594CD2B6}" destId="{63F93E96-1801-4AD9-B896-6FF6EE228279}" srcOrd="4" destOrd="0" presId="urn:microsoft.com/office/officeart/2018/5/layout/IconCircleLabelList"/>
    <dgm:cxn modelId="{1A17D89A-CF17-4206-9DBF-64181ABF1582}" type="presParOf" srcId="{63F93E96-1801-4AD9-B896-6FF6EE228279}" destId="{41A1C510-2DCF-44FA-87F3-8423FF19B3AE}" srcOrd="0" destOrd="0" presId="urn:microsoft.com/office/officeart/2018/5/layout/IconCircleLabelList"/>
    <dgm:cxn modelId="{673FA7D1-B008-48ED-8464-57A36C5CCAFF}" type="presParOf" srcId="{63F93E96-1801-4AD9-B896-6FF6EE228279}" destId="{E15247F8-AB47-4E92-BDC5-412B72189390}" srcOrd="1" destOrd="0" presId="urn:microsoft.com/office/officeart/2018/5/layout/IconCircleLabelList"/>
    <dgm:cxn modelId="{2E706CD7-D43C-421C-883E-4D819944775C}" type="presParOf" srcId="{63F93E96-1801-4AD9-B896-6FF6EE228279}" destId="{6921A4A6-2E31-4E00-87B8-F9FF92E32385}" srcOrd="2" destOrd="0" presId="urn:microsoft.com/office/officeart/2018/5/layout/IconCircleLabelList"/>
    <dgm:cxn modelId="{A11A9E27-1293-46D7-84D8-B4B0F8679536}" type="presParOf" srcId="{63F93E96-1801-4AD9-B896-6FF6EE228279}" destId="{C0AFD7ED-7EA4-4F7B-9F57-8E3622F21C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AB99874-C01A-41B7-A432-2D0FFC2926F1}">
      <dgm:prSet/>
      <dgm:spPr/>
      <dgm:t>
        <a:bodyPr/>
        <a:lstStyle/>
        <a:p>
          <a:r>
            <a:rPr lang="en-US" dirty="0"/>
            <a:t>Backend : </a:t>
          </a:r>
          <a:r>
            <a:rPr lang="en-US" dirty="0" err="1"/>
            <a:t>.Net</a:t>
          </a:r>
          <a:r>
            <a:rPr lang="en-US" dirty="0"/>
            <a:t> MVC Framework</a:t>
          </a:r>
        </a:p>
      </dgm:t>
    </dgm:pt>
    <dgm:pt modelId="{78E4CB02-4400-4199-B3DF-147B419723A3}" type="parTrans" cxnId="{B8BF0149-ECA6-4133-9FEE-A144C8B4E965}">
      <dgm:prSet/>
      <dgm:spPr/>
      <dgm:t>
        <a:bodyPr/>
        <a:lstStyle/>
        <a:p>
          <a:endParaRPr lang="en-US"/>
        </a:p>
      </dgm:t>
    </dgm:pt>
    <dgm:pt modelId="{C7338C86-C2CD-4C95-B145-DA8AC489652F}" type="sibTrans" cxnId="{B8BF0149-ECA6-4133-9FEE-A144C8B4E965}">
      <dgm:prSet/>
      <dgm:spPr/>
      <dgm:t>
        <a:bodyPr/>
        <a:lstStyle/>
        <a:p>
          <a:endParaRPr lang="en-US"/>
        </a:p>
      </dgm:t>
    </dgm:pt>
    <dgm:pt modelId="{F6E0024A-525F-40A0-8BA5-615FC6B9ED66}">
      <dgm:prSet/>
      <dgm:spPr/>
      <dgm:t>
        <a:bodyPr/>
        <a:lstStyle/>
        <a:p>
          <a:r>
            <a:rPr lang="en-US" dirty="0"/>
            <a:t>Frontend: HTML, CSS</a:t>
          </a:r>
        </a:p>
      </dgm:t>
    </dgm:pt>
    <dgm:pt modelId="{AF1E555A-0A10-4900-8789-6609B4DEF664}" type="parTrans" cxnId="{D5B95AC4-AAA7-4F89-9E1F-5EAD6328311D}">
      <dgm:prSet/>
      <dgm:spPr/>
      <dgm:t>
        <a:bodyPr/>
        <a:lstStyle/>
        <a:p>
          <a:endParaRPr lang="en-US"/>
        </a:p>
      </dgm:t>
    </dgm:pt>
    <dgm:pt modelId="{25BC1DB2-C128-4EF3-838C-4CA2BCAEB1B0}" type="sibTrans" cxnId="{D5B95AC4-AAA7-4F89-9E1F-5EAD6328311D}">
      <dgm:prSet/>
      <dgm:spPr/>
      <dgm:t>
        <a:bodyPr/>
        <a:lstStyle/>
        <a:p>
          <a:endParaRPr lang="en-US"/>
        </a:p>
      </dgm:t>
    </dgm:pt>
    <dgm:pt modelId="{FD757066-D4BC-4366-8F53-19E28287EB20}">
      <dgm:prSet/>
      <dgm:spPr/>
      <dgm:t>
        <a:bodyPr/>
        <a:lstStyle/>
        <a:p>
          <a:r>
            <a:rPr lang="en-US" dirty="0"/>
            <a:t>Database: SQL</a:t>
          </a:r>
        </a:p>
      </dgm:t>
    </dgm:pt>
    <dgm:pt modelId="{4FC13D41-3FC2-434A-9A50-F0516308E615}" type="parTrans" cxnId="{674B7EBD-448F-407E-9196-CE996893C2E8}">
      <dgm:prSet/>
      <dgm:spPr/>
      <dgm:t>
        <a:bodyPr/>
        <a:lstStyle/>
        <a:p>
          <a:endParaRPr lang="en-US"/>
        </a:p>
      </dgm:t>
    </dgm:pt>
    <dgm:pt modelId="{C01891F2-F189-46BB-BB30-C2CB37290F19}" type="sibTrans" cxnId="{674B7EBD-448F-407E-9196-CE996893C2E8}">
      <dgm:prSet/>
      <dgm:spPr/>
      <dgm:t>
        <a:bodyPr/>
        <a:lstStyle/>
        <a:p>
          <a:endParaRPr lang="en-US"/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3D0C0BF3-6860-4778-8FB2-C4E3482D4663}" type="pres">
      <dgm:prSet presAssocID="{8AB99874-C01A-41B7-A432-2D0FFC2926F1}" presName="compNode" presStyleCnt="0"/>
      <dgm:spPr/>
    </dgm:pt>
    <dgm:pt modelId="{207EED21-7AF6-4FF7-990A-E7CE5769CDDC}" type="pres">
      <dgm:prSet presAssocID="{8AB99874-C01A-41B7-A432-2D0FFC2926F1}" presName="dummyConnPt" presStyleCnt="0"/>
      <dgm:spPr/>
    </dgm:pt>
    <dgm:pt modelId="{9C5EDED1-ABD1-4B9C-9A64-07FC63BE056C}" type="pres">
      <dgm:prSet presAssocID="{8AB99874-C01A-41B7-A432-2D0FFC2926F1}" presName="node" presStyleLbl="node1" presStyleIdx="0" presStyleCnt="3">
        <dgm:presLayoutVars>
          <dgm:bulletEnabled val="1"/>
        </dgm:presLayoutVars>
      </dgm:prSet>
      <dgm:spPr/>
    </dgm:pt>
    <dgm:pt modelId="{31B36FA2-C2E9-4B52-B5CF-9120FA79BCE2}" type="pres">
      <dgm:prSet presAssocID="{C7338C86-C2CD-4C95-B145-DA8AC489652F}" presName="sibTrans" presStyleLbl="bgSibTrans2D1" presStyleIdx="0" presStyleCnt="2"/>
      <dgm:spPr/>
    </dgm:pt>
    <dgm:pt modelId="{BB9EA0DD-5A00-4F4D-8BD7-C82A870DBE82}" type="pres">
      <dgm:prSet presAssocID="{F6E0024A-525F-40A0-8BA5-615FC6B9ED66}" presName="compNode" presStyleCnt="0"/>
      <dgm:spPr/>
    </dgm:pt>
    <dgm:pt modelId="{05836006-C8B8-43D2-B820-30298F664900}" type="pres">
      <dgm:prSet presAssocID="{F6E0024A-525F-40A0-8BA5-615FC6B9ED66}" presName="dummyConnPt" presStyleCnt="0"/>
      <dgm:spPr/>
    </dgm:pt>
    <dgm:pt modelId="{45729349-29B4-4599-84D4-BEAB929C80B3}" type="pres">
      <dgm:prSet presAssocID="{F6E0024A-525F-40A0-8BA5-615FC6B9ED66}" presName="node" presStyleLbl="node1" presStyleIdx="1" presStyleCnt="3">
        <dgm:presLayoutVars>
          <dgm:bulletEnabled val="1"/>
        </dgm:presLayoutVars>
      </dgm:prSet>
      <dgm:spPr/>
    </dgm:pt>
    <dgm:pt modelId="{2B5CFC04-6298-4346-A0A6-5617762C67B1}" type="pres">
      <dgm:prSet presAssocID="{25BC1DB2-C128-4EF3-838C-4CA2BCAEB1B0}" presName="sibTrans" presStyleLbl="bgSibTrans2D1" presStyleIdx="1" presStyleCnt="2"/>
      <dgm:spPr/>
    </dgm:pt>
    <dgm:pt modelId="{6B812EA6-85B8-46AE-9B36-B49F34302A75}" type="pres">
      <dgm:prSet presAssocID="{FD757066-D4BC-4366-8F53-19E28287EB20}" presName="compNode" presStyleCnt="0"/>
      <dgm:spPr/>
    </dgm:pt>
    <dgm:pt modelId="{8205B5FB-5777-4995-81D5-0EF5744690FF}" type="pres">
      <dgm:prSet presAssocID="{FD757066-D4BC-4366-8F53-19E28287EB20}" presName="dummyConnPt" presStyleCnt="0"/>
      <dgm:spPr/>
    </dgm:pt>
    <dgm:pt modelId="{55ED5DF4-B7F6-451B-9CA4-B91260C0EBEB}" type="pres">
      <dgm:prSet presAssocID="{FD757066-D4BC-4366-8F53-19E28287EB20}" presName="node" presStyleLbl="node1" presStyleIdx="2" presStyleCnt="3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B8BF0149-ECA6-4133-9FEE-A144C8B4E965}" srcId="{1F0FB2EE-4143-43D1-817A-9730FE873531}" destId="{8AB99874-C01A-41B7-A432-2D0FFC2926F1}" srcOrd="0" destOrd="0" parTransId="{78E4CB02-4400-4199-B3DF-147B419723A3}" sibTransId="{C7338C86-C2CD-4C95-B145-DA8AC489652F}"/>
    <dgm:cxn modelId="{AB931873-CF66-460F-8A4A-DAED5C84B6F2}" type="presOf" srcId="{25BC1DB2-C128-4EF3-838C-4CA2BCAEB1B0}" destId="{2B5CFC04-6298-4346-A0A6-5617762C67B1}" srcOrd="0" destOrd="0" presId="urn:microsoft.com/office/officeart/2005/8/layout/bProcess4"/>
    <dgm:cxn modelId="{D2CD8B8B-9989-4643-900C-F72D613AA427}" type="presOf" srcId="{C7338C86-C2CD-4C95-B145-DA8AC489652F}" destId="{31B36FA2-C2E9-4B52-B5CF-9120FA79BCE2}" srcOrd="0" destOrd="0" presId="urn:microsoft.com/office/officeart/2005/8/layout/bProcess4"/>
    <dgm:cxn modelId="{47A33993-3D7E-4615-A766-39A106680EA4}" type="presOf" srcId="{F6E0024A-525F-40A0-8BA5-615FC6B9ED66}" destId="{45729349-29B4-4599-84D4-BEAB929C80B3}" srcOrd="0" destOrd="0" presId="urn:microsoft.com/office/officeart/2005/8/layout/bProcess4"/>
    <dgm:cxn modelId="{CF043DAE-3C28-404C-A544-7D46CFBBB321}" type="presOf" srcId="{8AB99874-C01A-41B7-A432-2D0FFC2926F1}" destId="{9C5EDED1-ABD1-4B9C-9A64-07FC63BE056C}" srcOrd="0" destOrd="0" presId="urn:microsoft.com/office/officeart/2005/8/layout/bProcess4"/>
    <dgm:cxn modelId="{674B7EBD-448F-407E-9196-CE996893C2E8}" srcId="{1F0FB2EE-4143-43D1-817A-9730FE873531}" destId="{FD757066-D4BC-4366-8F53-19E28287EB20}" srcOrd="2" destOrd="0" parTransId="{4FC13D41-3FC2-434A-9A50-F0516308E615}" sibTransId="{C01891F2-F189-46BB-BB30-C2CB37290F19}"/>
    <dgm:cxn modelId="{D5B95AC4-AAA7-4F89-9E1F-5EAD6328311D}" srcId="{1F0FB2EE-4143-43D1-817A-9730FE873531}" destId="{F6E0024A-525F-40A0-8BA5-615FC6B9ED66}" srcOrd="1" destOrd="0" parTransId="{AF1E555A-0A10-4900-8789-6609B4DEF664}" sibTransId="{25BC1DB2-C128-4EF3-838C-4CA2BCAEB1B0}"/>
    <dgm:cxn modelId="{7642C2D6-5108-4379-951D-A39DEF952E66}" type="presOf" srcId="{FD757066-D4BC-4366-8F53-19E28287EB20}" destId="{55ED5DF4-B7F6-451B-9CA4-B91260C0EBEB}" srcOrd="0" destOrd="0" presId="urn:microsoft.com/office/officeart/2005/8/layout/bProcess4"/>
    <dgm:cxn modelId="{963AED06-C025-4E8A-A1F2-6B8EDDFB825A}" type="presParOf" srcId="{E22D0B22-AAAD-4780-89CC-847BAD6F468F}" destId="{3D0C0BF3-6860-4778-8FB2-C4E3482D4663}" srcOrd="0" destOrd="0" presId="urn:microsoft.com/office/officeart/2005/8/layout/bProcess4"/>
    <dgm:cxn modelId="{DBAD1910-21D5-4ED8-B9B2-FC6A0F0AA58D}" type="presParOf" srcId="{3D0C0BF3-6860-4778-8FB2-C4E3482D4663}" destId="{207EED21-7AF6-4FF7-990A-E7CE5769CDDC}" srcOrd="0" destOrd="0" presId="urn:microsoft.com/office/officeart/2005/8/layout/bProcess4"/>
    <dgm:cxn modelId="{0EED9DD7-7DEF-4616-B000-CC9B269F03DF}" type="presParOf" srcId="{3D0C0BF3-6860-4778-8FB2-C4E3482D4663}" destId="{9C5EDED1-ABD1-4B9C-9A64-07FC63BE056C}" srcOrd="1" destOrd="0" presId="urn:microsoft.com/office/officeart/2005/8/layout/bProcess4"/>
    <dgm:cxn modelId="{423C0E14-45C6-48D4-A1F4-EFB9C3826B6B}" type="presParOf" srcId="{E22D0B22-AAAD-4780-89CC-847BAD6F468F}" destId="{31B36FA2-C2E9-4B52-B5CF-9120FA79BCE2}" srcOrd="1" destOrd="0" presId="urn:microsoft.com/office/officeart/2005/8/layout/bProcess4"/>
    <dgm:cxn modelId="{6C280B1D-EE8B-4463-999D-DAD495B2DACC}" type="presParOf" srcId="{E22D0B22-AAAD-4780-89CC-847BAD6F468F}" destId="{BB9EA0DD-5A00-4F4D-8BD7-C82A870DBE82}" srcOrd="2" destOrd="0" presId="urn:microsoft.com/office/officeart/2005/8/layout/bProcess4"/>
    <dgm:cxn modelId="{0DCDE76E-0D1B-4517-A5EE-10BCA24806E0}" type="presParOf" srcId="{BB9EA0DD-5A00-4F4D-8BD7-C82A870DBE82}" destId="{05836006-C8B8-43D2-B820-30298F664900}" srcOrd="0" destOrd="0" presId="urn:microsoft.com/office/officeart/2005/8/layout/bProcess4"/>
    <dgm:cxn modelId="{1B817A60-ED1E-4B9E-BC38-9C3D65EA42D7}" type="presParOf" srcId="{BB9EA0DD-5A00-4F4D-8BD7-C82A870DBE82}" destId="{45729349-29B4-4599-84D4-BEAB929C80B3}" srcOrd="1" destOrd="0" presId="urn:microsoft.com/office/officeart/2005/8/layout/bProcess4"/>
    <dgm:cxn modelId="{3E75FD8D-9D1B-4D5F-B489-4770D8B78DA3}" type="presParOf" srcId="{E22D0B22-AAAD-4780-89CC-847BAD6F468F}" destId="{2B5CFC04-6298-4346-A0A6-5617762C67B1}" srcOrd="3" destOrd="0" presId="urn:microsoft.com/office/officeart/2005/8/layout/bProcess4"/>
    <dgm:cxn modelId="{60092090-3394-4881-88A9-599FE41325CE}" type="presParOf" srcId="{E22D0B22-AAAD-4780-89CC-847BAD6F468F}" destId="{6B812EA6-85B8-46AE-9B36-B49F34302A75}" srcOrd="4" destOrd="0" presId="urn:microsoft.com/office/officeart/2005/8/layout/bProcess4"/>
    <dgm:cxn modelId="{8DEB838B-1C69-4538-860B-EA8107EAE1DC}" type="presParOf" srcId="{6B812EA6-85B8-46AE-9B36-B49F34302A75}" destId="{8205B5FB-5777-4995-81D5-0EF5744690FF}" srcOrd="0" destOrd="0" presId="urn:microsoft.com/office/officeart/2005/8/layout/bProcess4"/>
    <dgm:cxn modelId="{C9D525D7-CA97-4AB0-9E7D-95E68A9A8859}" type="presParOf" srcId="{6B812EA6-85B8-46AE-9B36-B49F34302A75}" destId="{55ED5DF4-B7F6-451B-9CA4-B91260C0EBE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C2045-19E5-4586-8A82-0ED5BA73E61C}">
      <dsp:nvSpPr>
        <dsp:cNvPr id="0" name=""/>
        <dsp:cNvSpPr/>
      </dsp:nvSpPr>
      <dsp:spPr>
        <a:xfrm>
          <a:off x="494099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52F1E-D28D-45DC-8754-597002C8C39B}">
      <dsp:nvSpPr>
        <dsp:cNvPr id="0" name=""/>
        <dsp:cNvSpPr/>
      </dsp:nvSpPr>
      <dsp:spPr>
        <a:xfrm>
          <a:off x="771974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BA5DE-E17F-4226-899C-67B474FE383C}">
      <dsp:nvSpPr>
        <dsp:cNvPr id="0" name=""/>
        <dsp:cNvSpPr/>
      </dsp:nvSpPr>
      <dsp:spPr>
        <a:xfrm>
          <a:off x="77287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Dream</a:t>
          </a:r>
        </a:p>
      </dsp:txBody>
      <dsp:txXfrm>
        <a:off x="77287" y="2945969"/>
        <a:ext cx="2137500" cy="720000"/>
      </dsp:txXfrm>
    </dsp:sp>
    <dsp:sp modelId="{64207C47-3A14-45CE-AEBB-950AA7CB587D}">
      <dsp:nvSpPr>
        <dsp:cNvPr id="0" name=""/>
        <dsp:cNvSpPr/>
      </dsp:nvSpPr>
      <dsp:spPr>
        <a:xfrm>
          <a:off x="3005662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D6C1E-CBFF-474F-8D9C-E7009CFCAC74}">
      <dsp:nvSpPr>
        <dsp:cNvPr id="0" name=""/>
        <dsp:cNvSpPr/>
      </dsp:nvSpPr>
      <dsp:spPr>
        <a:xfrm>
          <a:off x="3283537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D43D9-B46C-4A8E-8FA0-7728BC4D62CD}">
      <dsp:nvSpPr>
        <dsp:cNvPr id="0" name=""/>
        <dsp:cNvSpPr/>
      </dsp:nvSpPr>
      <dsp:spPr>
        <a:xfrm>
          <a:off x="2588849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Design</a:t>
          </a:r>
        </a:p>
      </dsp:txBody>
      <dsp:txXfrm>
        <a:off x="2588849" y="2945969"/>
        <a:ext cx="2137500" cy="720000"/>
      </dsp:txXfrm>
    </dsp:sp>
    <dsp:sp modelId="{41A1C510-2DCF-44FA-87F3-8423FF19B3AE}">
      <dsp:nvSpPr>
        <dsp:cNvPr id="0" name=""/>
        <dsp:cNvSpPr/>
      </dsp:nvSpPr>
      <dsp:spPr>
        <a:xfrm>
          <a:off x="5517225" y="1235969"/>
          <a:ext cx="1303875" cy="13038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247F8-AB47-4E92-BDC5-412B72189390}">
      <dsp:nvSpPr>
        <dsp:cNvPr id="0" name=""/>
        <dsp:cNvSpPr/>
      </dsp:nvSpPr>
      <dsp:spPr>
        <a:xfrm>
          <a:off x="5795100" y="1513844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FD7ED-7EA4-4F7B-9F57-8E3622F21CDA}">
      <dsp:nvSpPr>
        <dsp:cNvPr id="0" name=""/>
        <dsp:cNvSpPr/>
      </dsp:nvSpPr>
      <dsp:spPr>
        <a:xfrm>
          <a:off x="5100412" y="2945969"/>
          <a:ext cx="21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Build</a:t>
          </a:r>
        </a:p>
      </dsp:txBody>
      <dsp:txXfrm>
        <a:off x="5100412" y="2945969"/>
        <a:ext cx="21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36FA2-C2E9-4B52-B5CF-9120FA79BCE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EDED1-ABD1-4B9C-9A64-07FC63BE056C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Backend : </a:t>
          </a:r>
          <a:r>
            <a:rPr lang="en-US" sz="2400" kern="1200" dirty="0" err="1"/>
            <a:t>.Net</a:t>
          </a:r>
          <a:r>
            <a:rPr lang="en-US" sz="2400" kern="1200" dirty="0"/>
            <a:t> MVC Framework</a:t>
          </a:r>
        </a:p>
      </dsp:txBody>
      <dsp:txXfrm>
        <a:off x="40420" y="228355"/>
        <a:ext cx="2067785" cy="1210541"/>
      </dsp:txXfrm>
    </dsp:sp>
    <dsp:sp modelId="{2B5CFC04-6298-4346-A0A6-5617762C67B1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accent2">
            <a:hueOff val="-7341125"/>
            <a:satOff val="32393"/>
            <a:lumOff val="-549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29349-29B4-4599-84D4-BEAB929C80B3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accent2">
            <a:hueOff val="-3670562"/>
            <a:satOff val="16196"/>
            <a:lumOff val="-274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Frontend: HTML, CSS</a:t>
          </a:r>
        </a:p>
      </dsp:txBody>
      <dsp:txXfrm>
        <a:off x="40420" y="1835688"/>
        <a:ext cx="2067785" cy="1210541"/>
      </dsp:txXfrm>
    </dsp:sp>
    <dsp:sp modelId="{55ED5DF4-B7F6-451B-9CA4-B91260C0EBE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accent2">
            <a:hueOff val="-7341125"/>
            <a:satOff val="32393"/>
            <a:lumOff val="-549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Database: SQL</a:t>
          </a:r>
        </a:p>
      </dsp:txBody>
      <dsp:txXfrm>
        <a:off x="2890756" y="1835688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0.07135</cdr:x>
      <cdr:y>0.32058</cdr:y>
    </cdr:from>
    <cdr:to>
      <cdr:x>0.92921</cdr:x>
      <cdr:y>0.89701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966773F-FF83-3889-8C35-A92270D14896}"/>
            </a:ext>
          </a:extLst>
        </cdr:cNvPr>
        <cdr:cNvSpPr txBox="1"/>
      </cdr:nvSpPr>
      <cdr:spPr>
        <a:xfrm xmlns:a="http://schemas.openxmlformats.org/drawingml/2006/main">
          <a:off x="520364" y="1708471"/>
          <a:ext cx="6256962" cy="30719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kern="1200" dirty="0">
              <a:solidFill>
                <a:schemeClr val="bg1"/>
              </a:solidFill>
            </a:rPr>
            <a:t>Our project Aims to manage the Event portal of our college and notify the students about it </a:t>
          </a:r>
          <a:br>
            <a:rPr lang="en-US" sz="1600" kern="1200" dirty="0">
              <a:solidFill>
                <a:schemeClr val="bg1"/>
              </a:solidFill>
            </a:rPr>
          </a:br>
          <a:endParaRPr lang="en-US" sz="1600" kern="1200" dirty="0">
            <a:solidFill>
              <a:schemeClr val="bg1"/>
            </a:solidFill>
          </a:endParaRPr>
        </a:p>
        <a:p xmlns:a="http://schemas.openxmlformats.org/drawingml/2006/main">
          <a:r>
            <a:rPr lang="en-US" sz="1600" b="1" kern="1200" dirty="0">
              <a:solidFill>
                <a:schemeClr val="bg1"/>
              </a:solidFill>
            </a:rPr>
            <a:t>Key Highlights :</a:t>
          </a:r>
        </a:p>
        <a:p xmlns:a="http://schemas.openxmlformats.org/drawingml/2006/main">
          <a:r>
            <a:rPr lang="en-US" sz="1600" b="1" kern="1200" dirty="0">
              <a:solidFill>
                <a:schemeClr val="bg1"/>
              </a:solidFill>
            </a:rPr>
            <a:t>	1. </a:t>
          </a:r>
          <a:r>
            <a:rPr lang="en-US" sz="1600" kern="1200" dirty="0">
              <a:solidFill>
                <a:schemeClr val="bg1"/>
              </a:solidFill>
            </a:rPr>
            <a:t>Creating an event by Admin</a:t>
          </a:r>
          <a:r>
            <a:rPr lang="en-US" sz="1600" b="1" kern="1200" dirty="0">
              <a:solidFill>
                <a:schemeClr val="bg1"/>
              </a:solidFill>
            </a:rPr>
            <a:t>.</a:t>
          </a:r>
        </a:p>
        <a:p xmlns:a="http://schemas.openxmlformats.org/drawingml/2006/main">
          <a:r>
            <a:rPr lang="en-US" sz="1600" b="1" kern="1200" dirty="0">
              <a:solidFill>
                <a:schemeClr val="bg1"/>
              </a:solidFill>
            </a:rPr>
            <a:t>	2. </a:t>
          </a:r>
          <a:r>
            <a:rPr lang="en-US" sz="1600" kern="1200" dirty="0">
              <a:solidFill>
                <a:schemeClr val="bg1"/>
              </a:solidFill>
            </a:rPr>
            <a:t>Sending Notifications to users.</a:t>
          </a:r>
        </a:p>
        <a:p xmlns:a="http://schemas.openxmlformats.org/drawingml/2006/main">
          <a:r>
            <a:rPr lang="en-US" sz="1600" b="1" kern="1200" dirty="0">
              <a:solidFill>
                <a:schemeClr val="bg1"/>
              </a:solidFill>
            </a:rPr>
            <a:t>	3. </a:t>
          </a:r>
          <a:r>
            <a:rPr lang="en-US" sz="1600" kern="1200" dirty="0">
              <a:solidFill>
                <a:schemeClr val="bg1"/>
              </a:solidFill>
            </a:rPr>
            <a:t>Managing users and events.</a:t>
          </a:r>
        </a:p>
        <a:p xmlns:a="http://schemas.openxmlformats.org/drawingml/2006/main">
          <a:r>
            <a:rPr lang="en-US" sz="1600" kern="1200" dirty="0">
              <a:solidFill>
                <a:schemeClr val="bg1"/>
              </a:solidFill>
            </a:rPr>
            <a:t>	</a:t>
          </a:r>
          <a:r>
            <a:rPr lang="en-US" sz="1600" b="1" kern="1200" dirty="0">
              <a:solidFill>
                <a:schemeClr val="bg1"/>
              </a:solidFill>
            </a:rPr>
            <a:t>4. </a:t>
          </a:r>
          <a:r>
            <a:rPr lang="en-US" sz="1600" kern="1200" dirty="0">
              <a:solidFill>
                <a:schemeClr val="bg1"/>
              </a:solidFill>
            </a:rPr>
            <a:t>User  Enrollment in the event.</a:t>
          </a:r>
        </a:p>
        <a:p xmlns:a="http://schemas.openxmlformats.org/drawingml/2006/main">
          <a:r>
            <a:rPr lang="en-US" sz="1600" b="1" kern="1200" dirty="0">
              <a:solidFill>
                <a:schemeClr val="bg1"/>
              </a:solidFill>
            </a:rPr>
            <a:t>	</a:t>
          </a:r>
          <a:endParaRPr lang="en-US" sz="1600" kern="1200" dirty="0">
            <a:solidFill>
              <a:schemeClr val="bg1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8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5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D3F46-B4EF-0443-3E3F-E9766C255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29FF8-FC8E-AFFF-687A-17570E562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2C4A3-D19D-4353-F2E9-063CF522E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60BE5-1A4B-4A58-9280-6BD11972E7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27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F9BDB-6BB2-D7E1-23E7-5B7F64EBA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079DC-8A09-456C-C15B-B4AD3A673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33587-7B07-2316-C115-BA9B5341E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1A897-F6EB-9D6E-05CB-782753DC4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24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lans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800" dirty="0"/>
              <a:t>Event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>
            <a:normAutofit/>
          </a:bodyPr>
          <a:lstStyle/>
          <a:p>
            <a:r>
              <a:rPr lang="en-US" dirty="0"/>
              <a:t>By: 216 Project Group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71D1-8E5E-6373-FE84-EA0FBB62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Management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A7027-4424-DBFC-7FBA-D6E2D4667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790919"/>
            <a:ext cx="7315200" cy="5298596"/>
          </a:xfrm>
        </p:spPr>
      </p:pic>
    </p:spTree>
    <p:extLst>
      <p:ext uri="{BB962C8B-B14F-4D97-AF65-F5344CB8AC3E}">
        <p14:creationId xmlns:p14="http://schemas.microsoft.com/office/powerpoint/2010/main" val="281056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123B9-6C3E-408E-0227-ED43B0E0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Notification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083E4A-CA26-E5C6-AE20-73BFF0F10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7" y="792824"/>
            <a:ext cx="7707177" cy="5296691"/>
          </a:xfrm>
        </p:spPr>
      </p:pic>
    </p:spTree>
    <p:extLst>
      <p:ext uri="{BB962C8B-B14F-4D97-AF65-F5344CB8AC3E}">
        <p14:creationId xmlns:p14="http://schemas.microsoft.com/office/powerpoint/2010/main" val="278537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F03CC-7053-8F2E-3D0F-B4CE8D14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DC73E67-20D9-FA7F-D85C-80D9CAFC4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E4048917-165D-3D6B-B939-F71F69C31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75B63EA-1783-83D4-A370-89388110B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309B6-A4DA-E0C7-3617-3BAC2DE6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Screens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8237CD-487B-CEF9-EE24-ABE853EFE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1A1DF2-06DF-455C-0C88-77399FE7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6DAF6-83CD-8A69-3E95-9AC484469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User Portal</a:t>
            </a:r>
          </a:p>
        </p:txBody>
      </p:sp>
    </p:spTree>
    <p:extLst>
      <p:ext uri="{BB962C8B-B14F-4D97-AF65-F5344CB8AC3E}">
        <p14:creationId xmlns:p14="http://schemas.microsoft.com/office/powerpoint/2010/main" val="335924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31AC-54F6-2DB5-38FC-445D663B9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B0F47-9AB7-C364-2032-A9ECC5675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790920"/>
            <a:ext cx="7736360" cy="5279139"/>
          </a:xfrm>
        </p:spPr>
      </p:pic>
    </p:spTree>
    <p:extLst>
      <p:ext uri="{BB962C8B-B14F-4D97-AF65-F5344CB8AC3E}">
        <p14:creationId xmlns:p14="http://schemas.microsoft.com/office/powerpoint/2010/main" val="3514463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306C7-C4DE-4FBB-E180-889BBC14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Event Detail and Accept Event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46D74-0456-6E04-B831-F7E47AC2C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7" y="729574"/>
            <a:ext cx="7600173" cy="5321029"/>
          </a:xfrm>
        </p:spPr>
      </p:pic>
    </p:spTree>
    <p:extLst>
      <p:ext uri="{BB962C8B-B14F-4D97-AF65-F5344CB8AC3E}">
        <p14:creationId xmlns:p14="http://schemas.microsoft.com/office/powerpoint/2010/main" val="26317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579C-A149-2E8D-E9E8-6D92FAA3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1BD4F5-3AB3-33BE-1A9E-A4A6B23A4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791944"/>
            <a:ext cx="7315200" cy="5248933"/>
          </a:xfrm>
        </p:spPr>
      </p:pic>
    </p:spTree>
    <p:extLst>
      <p:ext uri="{BB962C8B-B14F-4D97-AF65-F5344CB8AC3E}">
        <p14:creationId xmlns:p14="http://schemas.microsoft.com/office/powerpoint/2010/main" val="123455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Planning the Process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 descr="Icon SmartArt placeholder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73770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 descr="Chart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523927"/>
              </p:ext>
            </p:extLst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Technologies used</a:t>
            </a:r>
          </a:p>
        </p:txBody>
      </p:sp>
      <p:pic>
        <p:nvPicPr>
          <p:cNvPr id="6" name="Picture 5" descr="Woman standing in her office looking at blueprint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Content Placeholder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467458"/>
              </p:ext>
            </p:extLst>
          </p:nvPr>
        </p:nvGraphicFramePr>
        <p:xfrm>
          <a:off x="286268" y="2304912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D9C4F-4AAA-03B2-B305-24549776F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DATABASE Tables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AFDEF0-1603-115E-D84E-28F8279788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480" y="470432"/>
            <a:ext cx="11155680" cy="3499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B561D-BDD2-A0C6-31E7-16A6D444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41" y="638174"/>
            <a:ext cx="11447619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4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06D5-A08F-967C-91BF-3391F3C8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Screen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6C3AC-118C-DEB4-EC4B-72ACBB2E1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C22E7D-FD9F-57BB-E23F-8B24FD69C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67150" y="1930936"/>
            <a:ext cx="3475038" cy="402336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36831-C0FD-2095-8D3F-B3E50C4A5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SignUP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9068CC3-81CE-BE4E-9675-366839B16D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18438" y="1930936"/>
            <a:ext cx="3475037" cy="4023360"/>
          </a:xfrm>
        </p:spPr>
      </p:pic>
    </p:spTree>
    <p:extLst>
      <p:ext uri="{BB962C8B-B14F-4D97-AF65-F5344CB8AC3E}">
        <p14:creationId xmlns:p14="http://schemas.microsoft.com/office/powerpoint/2010/main" val="43093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445AF-9640-7949-8B10-EBA976EDE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D13920C-FB76-E2E7-33D9-535A99417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39BDFD24-D923-CA8A-ACA8-FEDE0CF01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234A401-9254-882B-EAC1-6FBF65420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39365-2F92-D29F-BC5C-CAC664E5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Screens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521548-4269-F0F1-478C-9E0662689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09A0A0-452B-15DC-8FFA-7042B3F9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D6390E-E134-7EE9-305A-5B1B6739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Admin Portal</a:t>
            </a:r>
          </a:p>
        </p:txBody>
      </p:sp>
    </p:spTree>
    <p:extLst>
      <p:ext uri="{BB962C8B-B14F-4D97-AF65-F5344CB8AC3E}">
        <p14:creationId xmlns:p14="http://schemas.microsoft.com/office/powerpoint/2010/main" val="415794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BA29-24C5-8534-E6FD-6DFC2EE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Event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C5F0E-2E34-54C0-728D-7BBBDACF5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749029"/>
            <a:ext cx="7315200" cy="5340485"/>
          </a:xfrm>
        </p:spPr>
      </p:pic>
    </p:spTree>
    <p:extLst>
      <p:ext uri="{BB962C8B-B14F-4D97-AF65-F5344CB8AC3E}">
        <p14:creationId xmlns:p14="http://schemas.microsoft.com/office/powerpoint/2010/main" val="1652297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B2E8-9BD0-9C0B-6D14-D1994400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Event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96E66-76F5-F546-F6C8-60E0FDFE2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7" y="794729"/>
            <a:ext cx="7755815" cy="5265603"/>
          </a:xfrm>
        </p:spPr>
      </p:pic>
    </p:spTree>
    <p:extLst>
      <p:ext uri="{BB962C8B-B14F-4D97-AF65-F5344CB8AC3E}">
        <p14:creationId xmlns:p14="http://schemas.microsoft.com/office/powerpoint/2010/main" val="332868749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668657-C50E-4365-A5FD-AC07593EBE5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A82F57F-EFCE-45E0-9F75-822371CB5F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79D151-6AED-4C4E-9A23-4BEC5BA43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Architecture design</Template>
  <TotalTime>68</TotalTime>
  <Words>125</Words>
  <Application>Microsoft Office PowerPoint</Application>
  <PresentationFormat>Widescreen</PresentationFormat>
  <Paragraphs>41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Corbel</vt:lpstr>
      <vt:lpstr>Wingdings 2</vt:lpstr>
      <vt:lpstr>Frame</vt:lpstr>
      <vt:lpstr>Event Management</vt:lpstr>
      <vt:lpstr>Planning the Process</vt:lpstr>
      <vt:lpstr>Overview</vt:lpstr>
      <vt:lpstr>Technologies used</vt:lpstr>
      <vt:lpstr>DATABASE Tables</vt:lpstr>
      <vt:lpstr>Common Screen</vt:lpstr>
      <vt:lpstr>Screens</vt:lpstr>
      <vt:lpstr>Create Event</vt:lpstr>
      <vt:lpstr>Manage Event</vt:lpstr>
      <vt:lpstr>User Management List</vt:lpstr>
      <vt:lpstr>Send Notification</vt:lpstr>
      <vt:lpstr>Screens</vt:lpstr>
      <vt:lpstr>Event List</vt:lpstr>
      <vt:lpstr>View Event Detail and Accept Event</vt:lpstr>
      <vt:lpstr>Notifications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Navrattan Singh</dc:creator>
  <cp:lastModifiedBy>Navrattan Singh</cp:lastModifiedBy>
  <cp:revision>1</cp:revision>
  <dcterms:created xsi:type="dcterms:W3CDTF">2025-02-17T10:15:03Z</dcterms:created>
  <dcterms:modified xsi:type="dcterms:W3CDTF">2025-02-17T11:23:22Z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